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8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8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7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4683-8389-4633-A150-87574BFA7A7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4101-6EED-46C7-AE82-AF546B22B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0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7241"/>
            <a:ext cx="9144000" cy="1074418"/>
          </a:xfrm>
        </p:spPr>
        <p:txBody>
          <a:bodyPr/>
          <a:lstStyle/>
          <a:p>
            <a:r>
              <a:rPr lang="en-GB" dirty="0" smtClean="0"/>
              <a:t>Green Tea for plants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5980"/>
            <a:ext cx="6934200" cy="3771900"/>
          </a:xfrm>
        </p:spPr>
        <p:txBody>
          <a:bodyPr>
            <a:normAutofit/>
          </a:bodyPr>
          <a:lstStyle/>
          <a:p>
            <a:r>
              <a:rPr lang="en-GB" b="1" dirty="0" smtClean="0"/>
              <a:t>Making  your own fertilizers and growth promoters</a:t>
            </a:r>
          </a:p>
          <a:p>
            <a:r>
              <a:rPr lang="en-GB" dirty="0" smtClean="0"/>
              <a:t>Easy sustainable and it doesn’t usually involve inessential shopping.</a:t>
            </a:r>
          </a:p>
          <a:p>
            <a:r>
              <a:rPr lang="en-GB" dirty="0" smtClean="0"/>
              <a:t>There are lots of different ways Aerobic fermentations involves pumps and stirrers to aerate the mixture.</a:t>
            </a:r>
          </a:p>
          <a:p>
            <a:r>
              <a:rPr lang="en-GB" dirty="0" smtClean="0"/>
              <a:t>the easy Anaerobic way is just as good if made in small quantities and used </a:t>
            </a:r>
            <a:r>
              <a:rPr lang="en-GB" dirty="0"/>
              <a:t>promptly. </a:t>
            </a:r>
            <a:endParaRPr lang="en-GB" dirty="0" smtClean="0"/>
          </a:p>
          <a:p>
            <a:r>
              <a:rPr lang="en-GB" dirty="0" smtClean="0"/>
              <a:t>Here </a:t>
            </a:r>
            <a:r>
              <a:rPr lang="en-GB" dirty="0"/>
              <a:t>we will describe anaerobic compost tea.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https://lh3.googleusercontent.com/l7OfLiclQ4rQ3DZpyV0CX8Rq9cuv3vH3wgKmlCg7KqOM9S5lwxr7SYD1KH2Om0TMHG1W0sFNnGojDf27LYOfI-RL96i04tpTFzpbAVIdyREBC41aJq-vey93Hz89X5oIhpmUTd73AVkQQICwFT18KJmbrv7zffiaewEenIDwE-cvkToAu4u7JO8NO9Tm_2Sae1ArS36zzBG8npPFQT-roRV1XsezgdO7cTDH8E2XwZYtHJ13ZJ0jCg3k3SD581D4sAmeBjnfusEGzmbMyyeouPxTUIDBGVn-Q3xdeae4eRPK6EpVCn3Ih34JwY66c4sOxzbgH0Xk307Owb6TO9EX8KdtxXjlzw1xQ8TiIhpE0d_nt3mmBT6HlicHp0I6St9dHyKa-0LWcG7npeIwErebFDzg-eQVP4bymGEKXm86OYqNNpfYP4UH9Fl-KnSb3k4y4HP3hqjvpM_vaTxH5ig0ZkFR5xLTPIEsZaJNLZcU-IDuGBQAbcP7hQPYs9_VCUmk47yXtRdEXoJouRPf-PimKLVQ1txDNzcpl8Nj9Jz_EYE-V6uwGDbPYfLT_W9mUHmnErZ2t4cZeA6ePl5uCiO0uy8U0DGX4RNJFtO67tOAcC4-2NNCuaw8NS5-nFxq6yOE4sSINaVFiyo4Y9UF_oO2TfKyD6z9vHxixshLX3pwK0nXnztfx0JThmMAFYbHKQ=w325-h57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8686801" y="1851659"/>
            <a:ext cx="2862580" cy="42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75">
        <p:fade/>
      </p:transition>
    </mc:Choice>
    <mc:Fallback>
      <p:transition spd="med" advTm="38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1318578"/>
            <a:ext cx="6035040" cy="48764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early growing plants are deep rooted and store minerals in the </a:t>
            </a:r>
            <a:r>
              <a:rPr lang="en-GB" dirty="0" smtClean="0"/>
              <a:t>root over winter. </a:t>
            </a:r>
            <a:r>
              <a:rPr lang="en-GB" dirty="0"/>
              <a:t>So can produce big leaves early and fast. If we can extract the juice we can make an effective plant </a:t>
            </a:r>
            <a:r>
              <a:rPr lang="en-GB" dirty="0" smtClean="0"/>
              <a:t>tonic.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Nettles </a:t>
            </a:r>
            <a:r>
              <a:rPr lang="en-GB" dirty="0" smtClean="0"/>
              <a:t>in early spring can give a nitrogen boost. </a:t>
            </a:r>
            <a:r>
              <a:rPr lang="en-GB" dirty="0" smtClean="0"/>
              <a:t>But are painful to collect.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Comfrey</a:t>
            </a:r>
            <a:r>
              <a:rPr lang="en-GB" dirty="0" smtClean="0"/>
              <a:t> is less painful to collect and gives a Potassium and trace element boost as well as some nitrogen. </a:t>
            </a:r>
          </a:p>
        </p:txBody>
      </p:sp>
      <p:pic>
        <p:nvPicPr>
          <p:cNvPr id="5" name="Picture 2" descr="https://lh3.googleusercontent.com/ZxB1nnUnTuRdJmHKUEgNg0jEwbny5jdQMZ5SbO1XlJEv8oJ3I8clRck-dur7dk_0ywFExd84voxp6gWoycRZ5uOpZpb8kIbrx9woMHeEoRr0EgF7xiQixWK0RcYfwms7QYfTK1l1MeTIpnijSA7BioyDqpb4Gr3FjzdZlXOWIiEaEAIbWNTRyfP70D-chD4EdZA7RH2n6jkQjmCx9RztSVLJnb5Udzi9_iXZG5bu1O8E2W2VYbgW_-9L1PnJPw2RULf4AneI2KjgHxEDw7XGL9vyqkyQ93rXSGx4s8ScrtJTp4B50CMvo9ID8PIz7wW85UKkXNtffHatoBdLoyGUoj5h9Q-hQG7-bFzzM0wlaYPgR8rjEhcHrJTBWBtWtofJAmjwdP_QYrJ_5EnGFBvnx3h65ybeOTatfjwepAGIyQOPKZdb3Td7gDNowXX1oaLwCeFQbuoCnwA77P0DU-A8MWCCWpBtHn-m4e19klmFNI1hJ1A7IE9NiN82XnnKXU-tUJTCn_oylUxBDSXOhW6UFb41TXkkevqyuK6F6uYLA8hGjxz527RUsO4vxLNZcsKduvjAO-58zkjVyhqNRRFC8X_zqBHTW0OmQWb7HsRcGGXe_voiDEwEhONPSfU8Uwzn0Ks_R75T3YfZCh-cYPZWcHcsVdOqM3EuHXjGYpKXQjCx87D1nU3tOLF3peyteg=w325-h57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3"/>
          <a:stretch/>
        </p:blipFill>
        <p:spPr bwMode="auto">
          <a:xfrm>
            <a:off x="951036" y="1318577"/>
            <a:ext cx="3095625" cy="41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435">
        <p:fade/>
      </p:transition>
    </mc:Choice>
    <mc:Fallback>
      <p:transition spd="med" advTm="29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ahead about what would be useful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108" y="1870365"/>
            <a:ext cx="6864927" cy="414181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Bucket with a tight fitting lid </a:t>
            </a:r>
          </a:p>
          <a:p>
            <a:r>
              <a:rPr lang="en-GB" dirty="0" smtClean="0"/>
              <a:t>Scissors or knife  </a:t>
            </a:r>
          </a:p>
          <a:p>
            <a:r>
              <a:rPr lang="en-GB" dirty="0" smtClean="0"/>
              <a:t>Gloves to protect from scratches.</a:t>
            </a:r>
          </a:p>
          <a:p>
            <a:r>
              <a:rPr lang="en-GB" dirty="0" smtClean="0"/>
              <a:t>Net bag (Like onion or kindling are sold in) </a:t>
            </a:r>
          </a:p>
          <a:p>
            <a:r>
              <a:rPr lang="en-GB" dirty="0" smtClean="0"/>
              <a:t>Weight to hold down the bag or sieve to separate the tea.</a:t>
            </a:r>
          </a:p>
          <a:p>
            <a:r>
              <a:rPr lang="en-GB" dirty="0" smtClean="0"/>
              <a:t>Rubber gloves to keep the mixture off your skin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A small water butt with a tap is useful for drawing off some of the juice a bit at a time. </a:t>
            </a:r>
            <a:endParaRPr lang="en-GB" dirty="0"/>
          </a:p>
        </p:txBody>
      </p:sp>
      <p:pic>
        <p:nvPicPr>
          <p:cNvPr id="5" name="Picture 2" descr="https://lh3.googleusercontent.com/3jelvQmNXasYgCAv3zOgbs8J6Bo_yMt66wwBBeV_jI2YncVuWjQ94wmf5wwtMcRAGeDfKUOokcEl0CrXP2k6eqH2HrUTRUXhJgbJ-7Jm5Ygyo9I3rBnDdF5Y-1ZvrYJpPuXaFOfLcwEMQq1bUe8_4jV6e2w_xUxkMWhU-pU-H-Y2oBaYZMoh6b1jpTLrJ2vA8y3JWlEX4RqgAgsJOt2RO6BwAJSQTHBP7XMJWdbGQ6en5i4ZgL0EXlDTxkaFaO9z3wEx4SVQNbDlGg8H3g-7Vsulei18ItqhfhFjSgFa6dKHQy_mQyW6KsC62k85jCcMsbidFrpXA-23NIK5E9ANeQvER1hsP4tsGHEjrzPuA8EaUKy4lCcdYdST_nv-O9mpzs1m0cgrOrhnkK5D6-ZyML_bX8SNNmBD-8RMcorpZHsBHfCP583Tkr69zxSZBuYMjFGoaAtOYbvhfEgKLvDdEPNu0aAL-kt4m0-UXQxEofy8t5m38z0Qg7OzCOPIzMN7FZn9qDdvobl7oudeCNEJOG5avR-LzxG-ArL9JKYFMUV2pNLzdg4NKRdWQ_lWC04Nbej556TuoJ28pZrCQCV21Lm4ddHe2igyrP8mHRoRICUQPbW0wthrkonhA_XihYAPS_g7d1VeE6Fjg5wBxzdb-Ix_beXD-86n0aBUPa6xIC9k82khbxq6UrNeFKTFAg=w334-h593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 bwMode="auto">
          <a:xfrm>
            <a:off x="838200" y="1729220"/>
            <a:ext cx="3913907" cy="42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172">
        <p:fade/>
      </p:transition>
    </mc:Choice>
    <mc:Fallback>
      <p:transition spd="med" advTm="26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GB" dirty="0" smtClean="0"/>
              <a:t>Find your Comfrey </a:t>
            </a:r>
            <a:r>
              <a:rPr lang="en-GB" sz="3200" i="1" dirty="0" err="1" smtClean="0"/>
              <a:t>Symphytum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officianalis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9" y="1280160"/>
            <a:ext cx="5193672" cy="4896803"/>
          </a:xfrm>
        </p:spPr>
        <p:txBody>
          <a:bodyPr/>
          <a:lstStyle/>
          <a:p>
            <a:r>
              <a:rPr lang="en-GB" dirty="0" smtClean="0"/>
              <a:t>Identify your comfrey. </a:t>
            </a:r>
          </a:p>
          <a:p>
            <a:r>
              <a:rPr lang="en-GB" dirty="0" smtClean="0"/>
              <a:t>Found in waste land or verges which tend to be wet. </a:t>
            </a:r>
          </a:p>
          <a:p>
            <a:r>
              <a:rPr lang="en-GB" dirty="0" smtClean="0"/>
              <a:t>Big coarse hairy but not stinging leaves </a:t>
            </a:r>
          </a:p>
          <a:p>
            <a:r>
              <a:rPr lang="en-GB" dirty="0" smtClean="0"/>
              <a:t>Collect your plant leaves, cut with knife or scissors . </a:t>
            </a:r>
          </a:p>
          <a:p>
            <a:r>
              <a:rPr lang="en-GB" dirty="0" smtClean="0"/>
              <a:t>Then Chop it up and pack it down into your bucket.</a:t>
            </a:r>
          </a:p>
        </p:txBody>
      </p:sp>
      <p:pic>
        <p:nvPicPr>
          <p:cNvPr id="3078" name="Picture 6" descr="https://lh3.googleusercontent.com/jQ5W1ZTnf6SL2nVGCD8iGYeoYJwUXO7Dlyzw_23z757_MQdGBV5Vgccdkp-1bMBhe07AVP-A5lYnVGYUg6W2tIdba7tzg8ix29OuCu-e_vbikL8Ob1zHc5VnpbRaC6qdBMdMIZudtMaSbZsbxh7jp7qUA_Fmlh1v5oq9JsuVtUgYvvWGFNvZ1ZgjWqHjZCLI4zBpIhdZG0ISKNxjKDWaAOzjfuxSnPeZEX1VfpoMUr1qgFof9511LB-CbYKRKcQNZemb6M6ubgTn9afqZg57U_suQJdTpXqci3LXsem092scxzlourBSDE9-KqBPXEg9rtPBSlhVXMc1cIWLpMn9Gkum3shOh3a5rxQDqZio6zGJaZP8quqCr2VHbC-iSWwdWLzoo8hHSwnsR1qJnBf8z_TC2kF-LVBCYbfIBzvUgbfZ1Mo6Ex-nMZdggHn5GnlLWHR3NUC5TUev25v3CPYis6AbAG9ukgzYlWLj_SEr4KpNC-sy6J0n_n170PWAoLei2CqLEU6GRJxp8MnMPI1el9UWeGPC-m6qewFgY-3YldtRNctwWVEOflw2GM9BbnfRqksy3UEYdassNuBRFgbhYaEu8QvLuakWC5ML4L_Kb4-RuNdlgrhJvhTwbxrnFPQ9HNDPBExes0o_PjnpXtFwJOXPdtSofHloKIGtcNTJKKQHYDhVtURQSMV1gfJ5Bw=w1028-h57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10920"/>
          <a:stretch/>
        </p:blipFill>
        <p:spPr bwMode="auto">
          <a:xfrm>
            <a:off x="5372100" y="1233805"/>
            <a:ext cx="6400800" cy="49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444">
        <p:fade/>
      </p:transition>
    </mc:Choice>
    <mc:Fallback>
      <p:transition spd="med" advTm="50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your bucket with water and allow to brew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435" y="1825625"/>
            <a:ext cx="4056380" cy="34550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Put the top on and stand somewhere for 2-4 weeks. </a:t>
            </a:r>
          </a:p>
          <a:p>
            <a:pPr marL="0" indent="0">
              <a:buNone/>
            </a:pPr>
            <a:r>
              <a:rPr lang="en-GB" dirty="0" smtClean="0"/>
              <a:t>Leave it somewhere away from the house or your neighbours because it can stink.</a:t>
            </a:r>
            <a:endParaRPr lang="en-GB" dirty="0"/>
          </a:p>
        </p:txBody>
      </p:sp>
      <p:pic>
        <p:nvPicPr>
          <p:cNvPr id="4098" name="Picture 2" descr="https://lh3.googleusercontent.com/-IAq0q1vzkEjd6bb_jnsQRFWBo65CAqMQoDGlQY7UzxHDyJepXbj9kUmbhTG038Jx7O8qPDc7yLqneOH8tTrYpqehmqGh5HFxJg9V0O1TzCodNtv5EBJQPTh-piBi5slTkA5IUnjj3KXnpLydTGQIfC1n-s9UkzBV9tB0DhHwIHzvE16ldLZ-gdU2lLOSjv7Y3bnIXdTR4FgP6-bt61WBYvxWETqSB60_XyYzHiUwBnR5Bzf0EtU0oQGAMOFyOJQ9aHoHZENiaR-fPUD_Y7-r6yYFovgcbyIawJFTt4ir9wpKPNJjbqEnQxvakrJCj2i2rIw_fL0NaY8oMcSMlinlV1gp6kSY0RhKt-3Sz0v0NGzeK9J9-Sy2s4IIOwOaugVExjYbJztw_B5Io8zSZC_Ey6r0juyA-304l4EkUX4WfZrCR-zP7-Yo7D3qdxP5Htw6tiF39VlbhQMUCr2oBA6AlhxS3LVB2pgyjDSzbVe_cU3kS6TEnut7Fou6CL1oKVc24mkZnVIxFnYxtkVYgy4V6EKM9uDtoGWYq6ij4jmotPLHmSJF6Y3VU5ev0FdgxGZIrYMNIcQfg0TKb-lBQUUL87b1znNpsy-3NqF9Bw4t7QgTve_If7zmKZyYGluhJVzzoUHeTEEXaWkjyIKam_s0FLS86_RWc4EjxtCbdREXorWA80vznejDKUNwl7XvQ=w325-h57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8" t="415" r="5908" b="16941"/>
          <a:stretch/>
        </p:blipFill>
        <p:spPr bwMode="auto">
          <a:xfrm>
            <a:off x="638810" y="1359376"/>
            <a:ext cx="3095625" cy="45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e3Uf5Ic2zC7IVCOBi6XHkg_VWB0Lrff9qllf_yBfDVidiO7P41-82j7VZCmACacMc_oYX4cNNVAH6e7hhG8Jh_QLe_YSBo8KERIUokNDl-BzLMvizhlotwLDQ94umYaDe6ivN0annUQHXEgI1102GqI94VDrcoLouXOLhSx7W-HTh7o7yMMLAmqOHQ94_T8sHqsKse0mYp37DuYLXuizmr4R0Z_Spwcn5u8tgfr66B0WNCmjdyHzNAh7273ItuhYcaTPkAFeU0vHae8sRHrHa3WHL8TOL-V5gfj0VUG7s_IpVRVSsmk84lpbioCW0zNjO61-H1QwSKUkB87B1skK-Y78hSP4OSr4AdIeltnOhzfkST2CihRDvIAVByzT21WjQr1qSjlF5Mc_2VR1xF00Jcy-lTyR2ypoyPf4OGBzT3wrwTBfHjanhoAcYB_7sJRWsCBoTj3wfdXD4KpeDkvsA82ovJ6488x-IKM7jDrPWv3t6oaBrBtMuELhoEirJsm83S1kkRISuMLQjNLBWJXhWXYByiDtSl2mwfvUDFJtel_ngKNMjPDVy738yKt7Ix6rxzVeXE6c9nkeFFASRdmlrxov4taqNeKlmCnHHGMnZPOIXmLpnpuatXqeO5a9_dVfUOhXMtRTzQzm4gAVd2zN5YT3EY0xjeUmGAS4Yc0snUmVfgbhFa8FFlbUqi8S8Q=w325-h578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4" t="-2906" r="2954" b="25661"/>
          <a:stretch/>
        </p:blipFill>
        <p:spPr bwMode="auto">
          <a:xfrm>
            <a:off x="7790815" y="1507967"/>
            <a:ext cx="3095625" cy="42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76">
        <p:fade/>
      </p:transition>
    </mc:Choice>
    <mc:Fallback>
      <p:transition spd="med" advTm="8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should it be given to the plant?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/>
          <a:lstStyle/>
          <a:p>
            <a:r>
              <a:rPr lang="en-GB" dirty="0" smtClean="0"/>
              <a:t>The mixture should be brown and smell strongly. </a:t>
            </a:r>
            <a:endParaRPr lang="en-GB" dirty="0"/>
          </a:p>
          <a:p>
            <a:r>
              <a:rPr lang="en-GB" dirty="0" smtClean="0"/>
              <a:t>It is best used at about 4 weeks, it will not improve after that.</a:t>
            </a:r>
          </a:p>
          <a:p>
            <a:r>
              <a:rPr lang="en-GB" dirty="0" smtClean="0"/>
              <a:t>Best diluted at 1:10 with water. It should look no darker than weak tea.</a:t>
            </a:r>
          </a:p>
          <a:p>
            <a:r>
              <a:rPr lang="en-GB" dirty="0" smtClean="0"/>
              <a:t>It is an excellent tonic but there might be bacteria which could cause stomach upsets so do not drink it and wash hand well after use.</a:t>
            </a:r>
          </a:p>
          <a:p>
            <a:r>
              <a:rPr lang="en-GB" dirty="0" smtClean="0"/>
              <a:t>Best watered on soil around the plant as traces left on salad leaves or fruit could be dangerous if not washed before use.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682">
        <p:fade/>
      </p:transition>
    </mc:Choice>
    <mc:Fallback>
      <p:transition spd="med" advTm="39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very similar to products sold as ‘Natural Plant Tonics’ but without the cost</a:t>
            </a:r>
          </a:p>
          <a:p>
            <a:r>
              <a:rPr lang="en-GB" dirty="0" smtClean="0"/>
              <a:t>We can also use other mixtures, but do not use any toxic plant like Docks or Arum lilies .</a:t>
            </a:r>
          </a:p>
          <a:p>
            <a:r>
              <a:rPr lang="en-GB" dirty="0" smtClean="0"/>
              <a:t>Next week Compost tea, Slug repellent, and Aphid control.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77"/>
    </mc:Choice>
    <mc:Fallback>
      <p:transition spd="slow" advTm="34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460</Words>
  <Application>Microsoft Office PowerPoint</Application>
  <PresentationFormat>Widescreen</PresentationFormat>
  <Paragraphs>37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Green Tea for plants </vt:lpstr>
      <vt:lpstr>What can we use?</vt:lpstr>
      <vt:lpstr>Think ahead about what would be useful</vt:lpstr>
      <vt:lpstr>Find your Comfrey Symphytum officianalis</vt:lpstr>
      <vt:lpstr>Fill your bucket with water and allow to brew</vt:lpstr>
      <vt:lpstr>How should it be given to the plant?</vt:lpstr>
      <vt:lpstr>What else.</vt:lpstr>
    </vt:vector>
  </TitlesOfParts>
  <Company>Kingston Maurward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 Tea</dc:title>
  <dc:creator>Chloe Diamantis</dc:creator>
  <cp:lastModifiedBy>Alex</cp:lastModifiedBy>
  <cp:revision>14</cp:revision>
  <dcterms:created xsi:type="dcterms:W3CDTF">2020-04-20T11:49:59Z</dcterms:created>
  <dcterms:modified xsi:type="dcterms:W3CDTF">2020-05-01T15:00:59Z</dcterms:modified>
</cp:coreProperties>
</file>